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8" r:id="rId3"/>
    <p:sldId id="264" r:id="rId4"/>
    <p:sldId id="263" r:id="rId5"/>
    <p:sldId id="266" r:id="rId6"/>
    <p:sldId id="265" r:id="rId7"/>
    <p:sldId id="262" r:id="rId8"/>
    <p:sldId id="257" r:id="rId9"/>
    <p:sldId id="261" r:id="rId10"/>
    <p:sldId id="260" r:id="rId11"/>
    <p:sldId id="303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306C-96D1-4110-8786-9CEA768B7ED7}" type="datetimeFigureOut">
              <a:rPr lang="en-GB" smtClean="0"/>
              <a:t>06/04/2022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2359C-8435-491F-8CAF-FB078549BD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806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306C-96D1-4110-8786-9CEA768B7ED7}" type="datetimeFigureOut">
              <a:rPr lang="en-GB" smtClean="0"/>
              <a:t>06/04/2022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2359C-8435-491F-8CAF-FB078549BD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0186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306C-96D1-4110-8786-9CEA768B7ED7}" type="datetimeFigureOut">
              <a:rPr lang="en-GB" smtClean="0"/>
              <a:t>06/04/2022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2359C-8435-491F-8CAF-FB078549BD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947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1542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306C-96D1-4110-8786-9CEA768B7ED7}" type="datetimeFigureOut">
              <a:rPr lang="en-GB" smtClean="0"/>
              <a:t>06/04/2022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2359C-8435-491F-8CAF-FB078549BD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240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306C-96D1-4110-8786-9CEA768B7ED7}" type="datetimeFigureOut">
              <a:rPr lang="en-GB" smtClean="0"/>
              <a:t>06/04/2022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2359C-8435-491F-8CAF-FB078549BD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825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306C-96D1-4110-8786-9CEA768B7ED7}" type="datetimeFigureOut">
              <a:rPr lang="en-GB" smtClean="0"/>
              <a:t>06/04/2022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2359C-8435-491F-8CAF-FB078549BD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503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306C-96D1-4110-8786-9CEA768B7ED7}" type="datetimeFigureOut">
              <a:rPr lang="en-GB" smtClean="0"/>
              <a:t>06/04/2022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2359C-8435-491F-8CAF-FB078549BD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057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306C-96D1-4110-8786-9CEA768B7ED7}" type="datetimeFigureOut">
              <a:rPr lang="en-GB" smtClean="0"/>
              <a:t>06/04/2022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2359C-8435-491F-8CAF-FB078549BD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423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306C-96D1-4110-8786-9CEA768B7ED7}" type="datetimeFigureOut">
              <a:rPr lang="en-GB" smtClean="0"/>
              <a:t>06/04/2022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2359C-8435-491F-8CAF-FB078549BD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54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306C-96D1-4110-8786-9CEA768B7ED7}" type="datetimeFigureOut">
              <a:rPr lang="en-GB" smtClean="0"/>
              <a:t>06/04/2022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2359C-8435-491F-8CAF-FB078549BD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208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306C-96D1-4110-8786-9CEA768B7ED7}" type="datetimeFigureOut">
              <a:rPr lang="en-GB" smtClean="0"/>
              <a:t>06/04/2022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2359C-8435-491F-8CAF-FB078549BD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863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5306C-96D1-4110-8786-9CEA768B7ED7}" type="datetimeFigureOut">
              <a:rPr lang="en-GB" smtClean="0"/>
              <a:t>06/04/2022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2359C-8435-491F-8CAF-FB078549BD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269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extShape 1"/>
          <p:cNvSpPr txBox="1"/>
          <p:nvPr/>
        </p:nvSpPr>
        <p:spPr>
          <a:xfrm>
            <a:off x="685800" y="1122480"/>
            <a:ext cx="77720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" name="TextShape 2"/>
          <p:cNvSpPr txBox="1"/>
          <p:nvPr/>
        </p:nvSpPr>
        <p:spPr>
          <a:xfrm>
            <a:off x="1143000" y="3602160"/>
            <a:ext cx="6857640" cy="16552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39ACB9-6DFC-4F9F-87FF-0C3E2DC96A1B}"/>
              </a:ext>
            </a:extLst>
          </p:cNvPr>
          <p:cNvGrpSpPr/>
          <p:nvPr/>
        </p:nvGrpSpPr>
        <p:grpSpPr>
          <a:xfrm>
            <a:off x="-57150" y="0"/>
            <a:ext cx="9248415" cy="6828480"/>
            <a:chOff x="-57150" y="0"/>
            <a:chExt cx="9248415" cy="6828480"/>
          </a:xfrm>
        </p:grpSpPr>
        <p:pic>
          <p:nvPicPr>
            <p:cNvPr id="126" name="Picture 2"/>
            <p:cNvPicPr/>
            <p:nvPr/>
          </p:nvPicPr>
          <p:blipFill>
            <a:blip r:embed="rId2"/>
            <a:srcRect l="6360" t="15134" r="7216" b="7620"/>
            <a:stretch/>
          </p:blipFill>
          <p:spPr>
            <a:xfrm>
              <a:off x="0" y="0"/>
              <a:ext cx="9143640" cy="6115680"/>
            </a:xfrm>
            <a:prstGeom prst="rect">
              <a:avLst/>
            </a:prstGeom>
            <a:ln w="82440">
              <a:solidFill>
                <a:srgbClr val="0070BC"/>
              </a:solidFill>
              <a:round/>
            </a:ln>
          </p:spPr>
        </p:pic>
        <p:sp>
          <p:nvSpPr>
            <p:cNvPr id="127" name="CustomShape 3"/>
            <p:cNvSpPr/>
            <p:nvPr/>
          </p:nvSpPr>
          <p:spPr>
            <a:xfrm>
              <a:off x="-57150" y="6189480"/>
              <a:ext cx="9248415" cy="639000"/>
            </a:xfrm>
            <a:prstGeom prst="rect">
              <a:avLst/>
            </a:prstGeom>
            <a:solidFill>
              <a:srgbClr val="010103"/>
            </a:solidFill>
            <a:ln w="69840">
              <a:solidFill>
                <a:srgbClr val="0070BC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en-GB" sz="3600" b="1" strike="noStrike" spc="-1" dirty="0">
                  <a:solidFill>
                    <a:srgbClr val="37F940"/>
                  </a:solidFill>
                  <a:latin typeface="Comic Sans MS"/>
                </a:rPr>
                <a:t>        EARTH AND BEYOND</a:t>
              </a:r>
              <a:endParaRPr lang="en-GB" sz="3600" b="0" strike="noStrike" spc="-1" dirty="0">
                <a:latin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E844DE3-C65F-430E-B35D-9DF418021E25}"/>
              </a:ext>
            </a:extLst>
          </p:cNvPr>
          <p:cNvGrpSpPr/>
          <p:nvPr/>
        </p:nvGrpSpPr>
        <p:grpSpPr>
          <a:xfrm>
            <a:off x="1374409" y="-27040"/>
            <a:ext cx="7608954" cy="6885040"/>
            <a:chOff x="1374409" y="-27040"/>
            <a:chExt cx="7608954" cy="688504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74409" y="-27040"/>
              <a:ext cx="7265095" cy="688504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D851C3A-E5B2-4E79-8008-EF156FB00B5A}"/>
                </a:ext>
              </a:extLst>
            </p:cNvPr>
            <p:cNvSpPr txBox="1"/>
            <p:nvPr/>
          </p:nvSpPr>
          <p:spPr>
            <a:xfrm>
              <a:off x="6635579" y="296563"/>
              <a:ext cx="23477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>
                  <a:solidFill>
                    <a:srgbClr val="FFFF00"/>
                  </a:solidFill>
                </a:rPr>
                <a:t>NEPTUNE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653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8123" y="167501"/>
            <a:ext cx="30808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u="sng" dirty="0">
                <a:solidFill>
                  <a:srgbClr val="FFC000"/>
                </a:solidFill>
              </a:rPr>
              <a:t>The Solar System</a:t>
            </a:r>
            <a:endParaRPr lang="en-GB" sz="3200" u="sng" dirty="0">
              <a:solidFill>
                <a:srgbClr val="FFC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62749" y="3244334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The Solar System</a:t>
            </a:r>
          </a:p>
        </p:txBody>
      </p:sp>
      <p:sp>
        <p:nvSpPr>
          <p:cNvPr id="6" name="Rectangle 5"/>
          <p:cNvSpPr/>
          <p:nvPr/>
        </p:nvSpPr>
        <p:spPr>
          <a:xfrm>
            <a:off x="3562749" y="3244334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The Solar System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163" y="1673524"/>
            <a:ext cx="8511672" cy="467248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411570" y="3618473"/>
            <a:ext cx="117389" cy="13523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411570" y="3208064"/>
            <a:ext cx="85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Moon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11570" y="2905780"/>
            <a:ext cx="1103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779C5E"/>
                </a:solidFill>
              </a:rPr>
              <a:t>3500km</a:t>
            </a:r>
          </a:p>
        </p:txBody>
      </p:sp>
    </p:spTree>
    <p:extLst>
      <p:ext uri="{BB962C8B-B14F-4D97-AF65-F5344CB8AC3E}">
        <p14:creationId xmlns:p14="http://schemas.microsoft.com/office/powerpoint/2010/main" val="394767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FC4C3F-B491-4173-A484-28B8015383F5}"/>
              </a:ext>
            </a:extLst>
          </p:cNvPr>
          <p:cNvSpPr txBox="1"/>
          <p:nvPr/>
        </p:nvSpPr>
        <p:spPr>
          <a:xfrm>
            <a:off x="8217243" y="-5807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535FAF1-D663-476C-89C4-936F55555361}"/>
              </a:ext>
            </a:extLst>
          </p:cNvPr>
          <p:cNvGrpSpPr/>
          <p:nvPr/>
        </p:nvGrpSpPr>
        <p:grpSpPr>
          <a:xfrm>
            <a:off x="729050" y="1203153"/>
            <a:ext cx="8129624" cy="5125076"/>
            <a:chOff x="729050" y="1203153"/>
            <a:chExt cx="8129624" cy="51250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b="7138"/>
            <a:stretch/>
          </p:blipFill>
          <p:spPr>
            <a:xfrm>
              <a:off x="1155290" y="1203153"/>
              <a:ext cx="7703384" cy="512507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5403C33-0DE1-4822-9913-91BE30CB084B}"/>
                </a:ext>
              </a:extLst>
            </p:cNvPr>
            <p:cNvSpPr txBox="1"/>
            <p:nvPr/>
          </p:nvSpPr>
          <p:spPr>
            <a:xfrm>
              <a:off x="729050" y="5805009"/>
              <a:ext cx="14086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rgbClr val="FFFF00"/>
                  </a:solidFill>
                </a:rPr>
                <a:t>EARTH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039B92-24B7-4B20-9EBA-B955629762ED}"/>
                </a:ext>
              </a:extLst>
            </p:cNvPr>
            <p:cNvSpPr txBox="1"/>
            <p:nvPr/>
          </p:nvSpPr>
          <p:spPr>
            <a:xfrm>
              <a:off x="1396314" y="4920827"/>
              <a:ext cx="14086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rgbClr val="FFFF00"/>
                  </a:solidFill>
                </a:rPr>
                <a:t>JUPITER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2146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C2E356A-973C-4F40-8C0D-1904B04D6C46}"/>
              </a:ext>
            </a:extLst>
          </p:cNvPr>
          <p:cNvGrpSpPr/>
          <p:nvPr/>
        </p:nvGrpSpPr>
        <p:grpSpPr>
          <a:xfrm>
            <a:off x="1093067" y="21431"/>
            <a:ext cx="7890296" cy="6858000"/>
            <a:chOff x="1093067" y="21431"/>
            <a:chExt cx="7890296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3067" y="21431"/>
              <a:ext cx="6871421" cy="68580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0EEF390-83EB-4891-AF69-E0691DCF064B}"/>
                </a:ext>
              </a:extLst>
            </p:cNvPr>
            <p:cNvSpPr txBox="1"/>
            <p:nvPr/>
          </p:nvSpPr>
          <p:spPr>
            <a:xfrm>
              <a:off x="6635579" y="296563"/>
              <a:ext cx="23477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>
                  <a:solidFill>
                    <a:srgbClr val="FFFF00"/>
                  </a:solidFill>
                </a:rPr>
                <a:t>MERCURY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011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8B823B5-07A1-4A3C-874F-719C1380C16F}"/>
              </a:ext>
            </a:extLst>
          </p:cNvPr>
          <p:cNvGrpSpPr/>
          <p:nvPr/>
        </p:nvGrpSpPr>
        <p:grpSpPr>
          <a:xfrm>
            <a:off x="1198179" y="164004"/>
            <a:ext cx="7785184" cy="6768662"/>
            <a:chOff x="1198179" y="164004"/>
            <a:chExt cx="7785184" cy="67686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8179" y="164004"/>
              <a:ext cx="6768662" cy="6768662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90ECC8F-D065-4220-96C9-FE639D82826A}"/>
                </a:ext>
              </a:extLst>
            </p:cNvPr>
            <p:cNvSpPr txBox="1"/>
            <p:nvPr/>
          </p:nvSpPr>
          <p:spPr>
            <a:xfrm>
              <a:off x="6635579" y="296563"/>
              <a:ext cx="23477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>
                  <a:solidFill>
                    <a:srgbClr val="FFFF00"/>
                  </a:solidFill>
                </a:rPr>
                <a:t>VENUS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5610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569399F-A937-41BB-A430-1E559CEFFD6F}"/>
              </a:ext>
            </a:extLst>
          </p:cNvPr>
          <p:cNvGrpSpPr/>
          <p:nvPr/>
        </p:nvGrpSpPr>
        <p:grpSpPr>
          <a:xfrm>
            <a:off x="374314" y="0"/>
            <a:ext cx="8609049" cy="6848880"/>
            <a:chOff x="374314" y="0"/>
            <a:chExt cx="8609049" cy="684888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15087" r="18948"/>
            <a:stretch/>
          </p:blipFill>
          <p:spPr>
            <a:xfrm>
              <a:off x="374314" y="0"/>
              <a:ext cx="8031749" cy="684888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5862A37-9D5C-49C0-BC6D-3C49F47CD221}"/>
                </a:ext>
              </a:extLst>
            </p:cNvPr>
            <p:cNvSpPr txBox="1"/>
            <p:nvPr/>
          </p:nvSpPr>
          <p:spPr>
            <a:xfrm>
              <a:off x="6635579" y="296563"/>
              <a:ext cx="23477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>
                  <a:solidFill>
                    <a:srgbClr val="FFFF00"/>
                  </a:solidFill>
                </a:rPr>
                <a:t>EARTH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9207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0F9F16-C377-44DB-BF4D-BA4F9062C75E}"/>
              </a:ext>
            </a:extLst>
          </p:cNvPr>
          <p:cNvGrpSpPr/>
          <p:nvPr/>
        </p:nvGrpSpPr>
        <p:grpSpPr>
          <a:xfrm>
            <a:off x="962527" y="0"/>
            <a:ext cx="8020836" cy="6833937"/>
            <a:chOff x="962527" y="0"/>
            <a:chExt cx="8020836" cy="683393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b="4698"/>
            <a:stretch/>
          </p:blipFill>
          <p:spPr>
            <a:xfrm>
              <a:off x="962527" y="0"/>
              <a:ext cx="7170820" cy="683393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6C94551-79E5-42D5-B045-E86C53C055BF}"/>
                </a:ext>
              </a:extLst>
            </p:cNvPr>
            <p:cNvSpPr txBox="1"/>
            <p:nvPr/>
          </p:nvSpPr>
          <p:spPr>
            <a:xfrm>
              <a:off x="6635579" y="296563"/>
              <a:ext cx="23477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>
                  <a:solidFill>
                    <a:srgbClr val="FFFF00"/>
                  </a:solidFill>
                </a:rPr>
                <a:t>MARS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5714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85AD76-7E74-4494-AED9-C5E0F00ED656}"/>
              </a:ext>
            </a:extLst>
          </p:cNvPr>
          <p:cNvGrpSpPr/>
          <p:nvPr/>
        </p:nvGrpSpPr>
        <p:grpSpPr>
          <a:xfrm>
            <a:off x="262738" y="0"/>
            <a:ext cx="8720625" cy="6858000"/>
            <a:chOff x="262738" y="0"/>
            <a:chExt cx="8720625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38" y="0"/>
              <a:ext cx="8041005" cy="685800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170CA47-559E-4F2E-81ED-C1D5188CBF8B}"/>
                </a:ext>
              </a:extLst>
            </p:cNvPr>
            <p:cNvSpPr txBox="1"/>
            <p:nvPr/>
          </p:nvSpPr>
          <p:spPr>
            <a:xfrm>
              <a:off x="6635579" y="296563"/>
              <a:ext cx="23477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>
                  <a:solidFill>
                    <a:srgbClr val="FFFF00"/>
                  </a:solidFill>
                </a:rPr>
                <a:t>JUPITER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9956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ge result for Saturn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14CA473-F761-4977-8E7A-DB0843E8173B}"/>
              </a:ext>
            </a:extLst>
          </p:cNvPr>
          <p:cNvGrpSpPr/>
          <p:nvPr/>
        </p:nvGrpSpPr>
        <p:grpSpPr>
          <a:xfrm>
            <a:off x="216613" y="296563"/>
            <a:ext cx="8766750" cy="4883296"/>
            <a:chOff x="216613" y="296563"/>
            <a:chExt cx="8766750" cy="488329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613" y="1389383"/>
              <a:ext cx="8742857" cy="379047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53251AD-7F97-4893-886E-484E33179486}"/>
                </a:ext>
              </a:extLst>
            </p:cNvPr>
            <p:cNvSpPr txBox="1"/>
            <p:nvPr/>
          </p:nvSpPr>
          <p:spPr>
            <a:xfrm>
              <a:off x="6635579" y="296563"/>
              <a:ext cx="23477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>
                  <a:solidFill>
                    <a:srgbClr val="FFFF00"/>
                  </a:solidFill>
                </a:rPr>
                <a:t>SATURN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5563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7E777B-660A-429A-8555-F47D2667629A}"/>
              </a:ext>
            </a:extLst>
          </p:cNvPr>
          <p:cNvGrpSpPr/>
          <p:nvPr/>
        </p:nvGrpSpPr>
        <p:grpSpPr>
          <a:xfrm>
            <a:off x="788476" y="0"/>
            <a:ext cx="8194887" cy="6783083"/>
            <a:chOff x="788476" y="0"/>
            <a:chExt cx="8194887" cy="678308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8476" y="0"/>
              <a:ext cx="6810301" cy="678308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33AA40C-1E74-4E0A-8EC8-C8599409A852}"/>
                </a:ext>
              </a:extLst>
            </p:cNvPr>
            <p:cNvSpPr txBox="1"/>
            <p:nvPr/>
          </p:nvSpPr>
          <p:spPr>
            <a:xfrm>
              <a:off x="6635579" y="296563"/>
              <a:ext cx="23477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>
                  <a:solidFill>
                    <a:srgbClr val="FFFF00"/>
                  </a:solidFill>
                </a:rPr>
                <a:t>URANUS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26042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275</TotalTime>
  <Words>25</Words>
  <Application>Microsoft Office PowerPoint</Application>
  <PresentationFormat>On-screen Show (4:3)</PresentationFormat>
  <Paragraphs>16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</dc:creator>
  <cp:lastModifiedBy>robert patterson</cp:lastModifiedBy>
  <cp:revision>13</cp:revision>
  <dcterms:created xsi:type="dcterms:W3CDTF">2017-12-02T12:58:09Z</dcterms:created>
  <dcterms:modified xsi:type="dcterms:W3CDTF">2022-04-06T18:38:39Z</dcterms:modified>
</cp:coreProperties>
</file>